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17" r:id="rId2"/>
    <p:sldId id="275" r:id="rId3"/>
    <p:sldId id="330" r:id="rId4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微软雅黑" panose="020B0503020204020204" pitchFamily="34" charset="-122"/>
      <p:regular r:id="rId11"/>
      <p:bold r:id="rId12"/>
    </p:embeddedFont>
  </p:embeddedFontLst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FCC736-2EE1-0F23-1A5D-325BDD134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37358" r="19151" b="36982"/>
          <a:stretch/>
        </p:blipFill>
        <p:spPr>
          <a:xfrm>
            <a:off x="1" y="0"/>
            <a:ext cx="1944748" cy="603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2023-11-15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>
          <a:xfrm>
            <a:off x="3389630" y="375920"/>
            <a:ext cx="5412105" cy="610616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Freeform 5"/>
          <p:cNvSpPr/>
          <p:nvPr/>
        </p:nvSpPr>
        <p:spPr>
          <a:xfrm>
            <a:off x="3883978" y="934403"/>
            <a:ext cx="4424045" cy="4989195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03146" y="2862560"/>
            <a:ext cx="3091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产品介绍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131838" y="4095115"/>
            <a:ext cx="1833796" cy="4006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LHP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硬件工作室</a:t>
            </a:r>
          </a:p>
        </p:txBody>
      </p:sp>
      <p:cxnSp>
        <p:nvCxnSpPr>
          <p:cNvPr id="50" name="直接连接符 49"/>
          <p:cNvCxnSpPr/>
          <p:nvPr/>
        </p:nvCxnSpPr>
        <p:spPr>
          <a:xfrm rot="16200000">
            <a:off x="116586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233172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65557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79420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rot="16200000">
            <a:off x="1102614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00366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32751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51365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应用场景</a:t>
            </a:r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969A3C-3E2C-F82F-6006-25E0C36D0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03" y="168568"/>
            <a:ext cx="6146801" cy="20348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BB587A-A9F1-FD7A-8A25-7B80DE641C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37" y="2203370"/>
            <a:ext cx="2604717" cy="3545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B130F1-64BC-16E0-EA57-EF32F735419F}"/>
              </a:ext>
            </a:extLst>
          </p:cNvPr>
          <p:cNvSpPr txBox="1"/>
          <p:nvPr/>
        </p:nvSpPr>
        <p:spPr>
          <a:xfrm>
            <a:off x="4073144" y="3279415"/>
            <a:ext cx="5547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制    作：杜工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公众号：</a:t>
            </a:r>
            <a:r>
              <a:rPr lang="en-US" altLang="zh-CN" sz="2400" dirty="0"/>
              <a:t>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B       </a:t>
            </a:r>
            <a:r>
              <a:rPr lang="zh-CN" altLang="en-US" sz="2400" dirty="0"/>
              <a:t>站：</a:t>
            </a:r>
            <a:r>
              <a:rPr lang="en-US" altLang="zh-CN" sz="2400" dirty="0"/>
              <a:t> 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FiNWU5MDZkOTdhOTkwZmU2NDUwMzRjY2M4ZTJjMz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</Words>
  <Application>Microsoft Office PowerPoint</Application>
  <PresentationFormat>宽屏</PresentationFormat>
  <Paragraphs>8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Arial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豪 杜</cp:lastModifiedBy>
  <cp:revision>19</cp:revision>
  <dcterms:created xsi:type="dcterms:W3CDTF">2020-03-17T08:32:00Z</dcterms:created>
  <dcterms:modified xsi:type="dcterms:W3CDTF">2023-11-15T06:54:20Z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0130315E8E2844829D4F8A3BB1C645E7_11</vt:lpwstr>
  </property>
  <property fmtid="{D5CDD505-2E9C-101B-9397-08002B2CF9AE}" pid="4" name="KSOTemplateUUID">
    <vt:lpwstr>v1.0_mb_lj98kJql+mpT0tIR6krX/Q==</vt:lpwstr>
  </property>
</Properties>
</file>